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法務稟議一枚化ツール v2.0</a:t>
            </a:r>
            <a:endParaRPr lang="en-US" sz="40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ユーザーマニュアル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契約書をドロップ → 稟議書を自動生成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Legal GPT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目次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828800" cy="54864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463040"/>
            <a:ext cx="822960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46304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463040" y="146304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基本的な使い方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463040" y="18745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契約書から稟議書を自動生成する手順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57200" y="2560320"/>
            <a:ext cx="822960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25603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1463040" y="256032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出力ファイルの活用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463040" y="297180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Word文書の編集と社内回覧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822960" cy="8229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6576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463040" y="3657600"/>
            <a:ext cx="6400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トラブルシューティング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463040" y="406908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よくある問題と解決方法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1280160" cy="3657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1280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1-3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基本的な使い方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548640" y="1645920"/>
            <a:ext cx="265176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645920"/>
            <a:ext cx="2651760" cy="73152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08760" y="2011680"/>
            <a:ext cx="731520" cy="7315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48640" y="28346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48640" y="31546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契約書を選択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731520" y="365760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Word(.docx)または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PDFファイルを選択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3383280" y="1645920"/>
            <a:ext cx="265176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3383280" y="1645920"/>
            <a:ext cx="2651760" cy="73152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3400" y="2011680"/>
            <a:ext cx="731520" cy="7315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383280" y="28346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400" dirty="0"/>
          </a:p>
        </p:txBody>
      </p:sp>
      <p:sp>
        <p:nvSpPr>
          <p:cNvPr id="15" name="Text 11"/>
          <p:cNvSpPr/>
          <p:nvPr/>
        </p:nvSpPr>
        <p:spPr>
          <a:xfrm>
            <a:off x="3383280" y="31546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設定を確認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3566160" y="365760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プロファイルと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出力スタイルを選択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6217920" y="1645920"/>
            <a:ext cx="2651760" cy="2926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381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217920" y="1645920"/>
            <a:ext cx="2651760" cy="73152"/>
          </a:xfrm>
          <a:prstGeom prst="rect">
            <a:avLst/>
          </a:prstGeom>
          <a:solidFill>
            <a:srgbClr val="3B82F6"/>
          </a:solidFill>
          <a:ln/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8040" y="2011680"/>
            <a:ext cx="731520" cy="7315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217920" y="2834640"/>
            <a:ext cx="2651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6217920" y="3154680"/>
            <a:ext cx="2651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生成を実行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6400800" y="3657600"/>
            <a:ext cx="22860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ボタンをクリックで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稟議書を自動生成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914400" cy="3657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契約書ファイルを選択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554480"/>
            <a:ext cx="39319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40080" y="16916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操作方法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640080" y="214884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アプリを起動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「契約書ファイル」エリアをクリック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対象の契約書ファイルを選択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ファイル名が表示されることを確認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663440" y="1554480"/>
            <a:ext cx="39319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46320" y="1691640"/>
            <a:ext cx="35661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対応ファイル形式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846320" y="2194560"/>
            <a:ext cx="914400" cy="4572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1" name="Text 9"/>
          <p:cNvSpPr/>
          <p:nvPr/>
        </p:nvSpPr>
        <p:spPr>
          <a:xfrm>
            <a:off x="4846320" y="219456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.docx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897880" y="2194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Word文書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897880" y="242316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推奨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846320" y="3017520"/>
            <a:ext cx="914400" cy="4572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5" name="Text 13"/>
          <p:cNvSpPr/>
          <p:nvPr/>
        </p:nvSpPr>
        <p:spPr>
          <a:xfrm>
            <a:off x="4846320" y="3017520"/>
            <a:ext cx="914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.pdf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897880" y="30175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PDFファイル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897880" y="324612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テキスト抽出可能なもの</a:t>
            </a:r>
            <a:endParaRPr lang="en-US" sz="1000" dirty="0"/>
          </a:p>
        </p:txBody>
      </p:sp>
      <p:pic>
        <p:nvPicPr>
          <p:cNvPr id="1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0" y="3474720"/>
            <a:ext cx="320040" cy="32004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5257800" y="3474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画像のみのPDFは読み取れません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914400" cy="3657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レビュー設定を確認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508760"/>
            <a:ext cx="73152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6459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プロファイル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196596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標準（バランス）、慎重（守り重視）、攻め（強気交渉）から選択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858000" y="178308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初期値: 標準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56032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57200" y="2560320"/>
            <a:ext cx="73152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69748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出力スタイル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731520" y="301752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稟議書（表形式）またはレポート（詳細）を選択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858000" y="283464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初期値: 稟議書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457200" y="361188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611880"/>
            <a:ext cx="73152" cy="9144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7" name="Text 15"/>
          <p:cNvSpPr/>
          <p:nvPr/>
        </p:nvSpPr>
        <p:spPr>
          <a:xfrm>
            <a:off x="731520" y="374904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AIモード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31520" y="406908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OFF（テンプレのみ）または判断（代替案生成）を選択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6858000" y="3886200"/>
            <a:ext cx="1645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初期値: OFF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57200" y="4434840"/>
            <a:ext cx="8229600" cy="502920"/>
          </a:xfrm>
          <a:prstGeom prst="rect">
            <a:avLst/>
          </a:prstGeom>
          <a:solidFill>
            <a:srgbClr val="EFF6FF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443484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💡 「詳細設定を表示」をクリックすると、力関係・緊急度・案件情報などの詳細設定が可能です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91440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3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稟議書を自動生成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77240" y="1645920"/>
            <a:ext cx="1097280" cy="109728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6" name="Text 4"/>
          <p:cNvSpPr/>
          <p:nvPr/>
        </p:nvSpPr>
        <p:spPr>
          <a:xfrm>
            <a:off x="77724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生成ボタン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クリック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920240" y="19659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2514600" y="1645920"/>
            <a:ext cx="1097280" cy="1097280"/>
          </a:xfrm>
          <a:prstGeom prst="ellipse">
            <a:avLst/>
          </a:prstGeom>
          <a:solidFill>
            <a:srgbClr val="64748B"/>
          </a:solidFill>
          <a:ln/>
        </p:spPr>
      </p:sp>
      <p:sp>
        <p:nvSpPr>
          <p:cNvPr id="9" name="Text 7"/>
          <p:cNvSpPr/>
          <p:nvPr/>
        </p:nvSpPr>
        <p:spPr>
          <a:xfrm>
            <a:off x="251460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読み込み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0" y="19659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4251960" y="1645920"/>
            <a:ext cx="1097280" cy="1097280"/>
          </a:xfrm>
          <a:prstGeom prst="ellipse">
            <a:avLst/>
          </a:prstGeom>
          <a:solidFill>
            <a:srgbClr val="64748B"/>
          </a:solidFill>
          <a:ln/>
        </p:spPr>
      </p:sp>
      <p:sp>
        <p:nvSpPr>
          <p:cNvPr id="12" name="Text 10"/>
          <p:cNvSpPr/>
          <p:nvPr/>
        </p:nvSpPr>
        <p:spPr>
          <a:xfrm>
            <a:off x="425196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論点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抽出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394960" y="19659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4" name="Shape 12"/>
          <p:cNvSpPr/>
          <p:nvPr/>
        </p:nvSpPr>
        <p:spPr>
          <a:xfrm>
            <a:off x="5989320" y="1645920"/>
            <a:ext cx="1097280" cy="1097280"/>
          </a:xfrm>
          <a:prstGeom prst="ellipse">
            <a:avLst/>
          </a:prstGeom>
          <a:solidFill>
            <a:srgbClr val="64748B"/>
          </a:solidFill>
          <a:ln/>
        </p:spPr>
      </p:sp>
      <p:sp>
        <p:nvSpPr>
          <p:cNvPr id="15" name="Text 13"/>
          <p:cNvSpPr/>
          <p:nvPr/>
        </p:nvSpPr>
        <p:spPr>
          <a:xfrm>
            <a:off x="598932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稟議書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7132320" y="196596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E2E8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726680" y="1645920"/>
            <a:ext cx="1097280" cy="109728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7726680" y="1645920"/>
            <a:ext cx="10972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完了！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017520"/>
            <a:ext cx="82296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" y="31546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生成完了後</a:t>
            </a:r>
            <a:endParaRPr lang="en-US" sz="1600" dirty="0"/>
          </a:p>
        </p:txBody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3611880"/>
            <a:ext cx="320040" cy="320040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1051560" y="361188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プレビューに生成結果が表示されます</a:t>
            </a:r>
            <a:endParaRPr lang="en-US" sz="1300" dirty="0"/>
          </a:p>
        </p:txBody>
      </p:sp>
      <p:pic>
        <p:nvPicPr>
          <p:cNvPr id="2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4023360"/>
            <a:ext cx="320040" cy="320040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1051560" y="4023360"/>
            <a:ext cx="6858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「ファイルを開きますか？」ダイアログで「はい」を選択すると、Wordで開きます</a:t>
            </a:r>
            <a:endParaRPr lang="en-US" sz="1300" dirty="0"/>
          </a:p>
        </p:txBody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4434840"/>
            <a:ext cx="320040" cy="320040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1051560" y="44348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出力先: output フォルダに自動保存されます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出力ファイルの活用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50876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691640"/>
            <a:ext cx="457200" cy="45720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7373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出力ファイル形式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640080" y="2286000"/>
            <a:ext cx="35661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Word形式（.docx）で出力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そのまま編集・印刷可能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社内回覧・承認フローへ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640080" y="365760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ファイル名の例: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40080" y="3977640"/>
            <a:ext cx="3566160" cy="45720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3977640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稟議_〇〇契約_20260128.docx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663440" y="1508760"/>
            <a:ext cx="3931920" cy="3291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20" y="169164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94960" y="17373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編集のポイント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4846320" y="2286000"/>
            <a:ext cx="35661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推奨案の採否を最終確認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具体的な交渉文言を追記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社内コメントを加筆</a:t>
            </a:r>
            <a:endParaRPr lang="en-US" sz="13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決裁者向けサマリを調整</a:t>
            </a:r>
            <a:endParaRPr lang="en-US" sz="1300" dirty="0"/>
          </a:p>
        </p:txBody>
      </p:sp>
      <p:sp>
        <p:nvSpPr>
          <p:cNvPr id="16" name="Shape 12"/>
          <p:cNvSpPr/>
          <p:nvPr/>
        </p:nvSpPr>
        <p:spPr>
          <a:xfrm>
            <a:off x="4846320" y="3977640"/>
            <a:ext cx="3566160" cy="640080"/>
          </a:xfrm>
          <a:prstGeom prst="rect">
            <a:avLst/>
          </a:prstGeom>
          <a:solidFill>
            <a:srgbClr val="FEF3C7"/>
          </a:solidFill>
          <a:ln/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7760" y="4069080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5303520" y="402336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AIの出力は必ず人間が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確認・修正してください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73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トラブルシューティング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57200" y="1417320"/>
            <a:ext cx="82296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94360" y="1600200"/>
            <a:ext cx="365760" cy="3657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594360" y="1600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ファイルが読み込めない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480560" y="1600200"/>
            <a:ext cx="36576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0" name="Text 8"/>
          <p:cNvSpPr/>
          <p:nvPr/>
        </p:nvSpPr>
        <p:spPr>
          <a:xfrm>
            <a:off x="4480560" y="16002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83480" y="155448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対応形式（.docx / テキストPDF）か確認してください。スキャンPDFは非対応です。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286000"/>
            <a:ext cx="82296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94360" y="2468880"/>
            <a:ext cx="365760" cy="3657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4" name="Text 12"/>
          <p:cNvSpPr/>
          <p:nvPr/>
        </p:nvSpPr>
        <p:spPr>
          <a:xfrm>
            <a:off x="594360" y="24688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097280" y="242316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生成に時間がかかる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480560" y="2468880"/>
            <a:ext cx="36576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4480560" y="24688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83480" y="242316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AIモード有効時は数分かかる場合があります。OFFモードなら高速です。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154680"/>
            <a:ext cx="82296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94360" y="3337560"/>
            <a:ext cx="365760" cy="3657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1" name="Text 19"/>
          <p:cNvSpPr/>
          <p:nvPr/>
        </p:nvSpPr>
        <p:spPr>
          <a:xfrm>
            <a:off x="594360" y="3337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097280" y="329184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出力が文字化けする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480560" y="3337560"/>
            <a:ext cx="36576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4480560" y="3337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983480" y="329184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契約書ファイルのエンコードを確認してください（UTF-8推奨）。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023360"/>
            <a:ext cx="8229600" cy="7772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6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94360" y="4206240"/>
            <a:ext cx="365760" cy="36576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8" name="Text 26"/>
          <p:cNvSpPr/>
          <p:nvPr/>
        </p:nvSpPr>
        <p:spPr>
          <a:xfrm>
            <a:off x="594360" y="4206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1097280" y="41605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論点が抽出されない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4480560" y="4206240"/>
            <a:ext cx="365760" cy="3657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1" name="Text 29"/>
          <p:cNvSpPr/>
          <p:nvPr/>
        </p:nvSpPr>
        <p:spPr>
          <a:xfrm>
            <a:off x="4480560" y="420624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983480" y="4160520"/>
            <a:ext cx="3566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契約書の形式が特殊な可能性があります。標準的な契約書形式をお使いください。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3716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かんたん3ステップで稟議書作成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1508760" y="2103120"/>
            <a:ext cx="822960" cy="8229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5" name="Text 3"/>
          <p:cNvSpPr/>
          <p:nvPr/>
        </p:nvSpPr>
        <p:spPr>
          <a:xfrm>
            <a:off x="1508760" y="2103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31089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契約書をドロップ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297180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4069080" y="2103120"/>
            <a:ext cx="822960" cy="8229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9" name="Text 7"/>
          <p:cNvSpPr/>
          <p:nvPr/>
        </p:nvSpPr>
        <p:spPr>
          <a:xfrm>
            <a:off x="4069080" y="2103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474720" y="31089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設定を選択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532120" y="2331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12" name="Shape 10"/>
          <p:cNvSpPr/>
          <p:nvPr/>
        </p:nvSpPr>
        <p:spPr>
          <a:xfrm>
            <a:off x="6629400" y="2103120"/>
            <a:ext cx="822960" cy="8229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6629400" y="210312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035040" y="310896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生成ボタンをクリック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2286000" y="3657600"/>
            <a:ext cx="4572000" cy="6400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2286000" y="365760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稟議書が自動で完成！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457200" y="4572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ご不明な点は legal-gpt.com までお問い合わせください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Legal GPT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法務稟議一枚化ツール v2.0 ユーザーマニュアル</dc:title>
  <dc:subject>PptxGenJS Presentation</dc:subject>
  <dc:creator>Legal GPT</dc:creator>
  <cp:lastModifiedBy>Legal GPT</cp:lastModifiedBy>
  <cp:revision>1</cp:revision>
  <dcterms:created xsi:type="dcterms:W3CDTF">2026-02-25T02:56:23Z</dcterms:created>
  <dcterms:modified xsi:type="dcterms:W3CDTF">2026-02-25T02:56:23Z</dcterms:modified>
</cp:coreProperties>
</file>